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2" d="100"/>
          <a:sy n="92" d="100"/>
        </p:scale>
        <p:origin x="4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Signals and Systems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71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Gabor transform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Gabor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变换属于加窗傅立叶变换，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Gabor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函数可以在频域不同尺度、不同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上提取相关的特征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416399"/>
            <a:ext cx="9340125" cy="2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431471"/>
            <a:ext cx="5250871" cy="37138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1745" y="3272738"/>
            <a:ext cx="36679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 direction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Size </a:t>
            </a:r>
            <a:r>
              <a:rPr lang="en-US" altLang="zh-CN" dirty="0"/>
              <a:t>= [7,9,11,13,15,17</a:t>
            </a:r>
            <a:r>
              <a:rPr lang="en-US" altLang="zh-CN" dirty="0" smtClean="0"/>
              <a:t>]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Y</a:t>
            </a:r>
            <a:r>
              <a:rPr lang="en-US" altLang="zh-CN" dirty="0" smtClean="0"/>
              <a:t> </a:t>
            </a:r>
            <a:r>
              <a:rPr lang="en-US" altLang="zh-CN" dirty="0"/>
              <a:t>direction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Gabor</a:t>
            </a:r>
            <a:r>
              <a:rPr lang="zh-CN" altLang="en-US" dirty="0"/>
              <a:t>方向 </a:t>
            </a:r>
            <a:r>
              <a:rPr lang="en-US" altLang="zh-CN" dirty="0"/>
              <a:t>0 45 90 135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21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Laplace transform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95402" y="2670147"/>
            <a:ext cx="102114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Laplacian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算子 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图像中的边缘区域，像素值会发生“跳跃”，对这些像素求导，在其一阶导数在边缘位置为极值，</a:t>
            </a:r>
            <a:endParaRPr lang="en-US" altLang="zh-CN" sz="1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zh-CN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这就是Sobel算子使用的原理——极值处就是边缘。如果对像素值求二阶导</a:t>
            </a:r>
            <a:r>
              <a:rPr lang="zh-CN" altLang="zh-CN" sz="1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zh-CN" sz="1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</a:t>
            </a:r>
            <a:r>
              <a:rPr lang="zh-CN" altLang="zh-CN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发现边缘处的</a:t>
            </a:r>
            <a:r>
              <a:rPr lang="zh-CN" altLang="zh-CN" sz="1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</a:t>
            </a:r>
            <a:endParaRPr lang="en-US" altLang="zh-CN" sz="18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zh-CN" sz="1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r>
              <a:rPr lang="zh-CN" altLang="zh-CN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值为0 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Laplace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函数实现的方法是先用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Sobel 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算子计算二阶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导数，再求和：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dst = cv2.Laplacian(src, ddepth[, dst[, ksize[, scale[, delta[, borderType]]]]])   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第一个参数是需要处理的图像； 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第二个参数是图像的深度，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-1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表示采用的是与原图像相同的深度。目标图像的深度必须大于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等于图像的深度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； </a:t>
            </a:r>
          </a:p>
        </p:txBody>
      </p:sp>
    </p:spTree>
    <p:extLst>
      <p:ext uri="{BB962C8B-B14F-4D97-AF65-F5344CB8AC3E}">
        <p14:creationId xmlns:p14="http://schemas.microsoft.com/office/powerpoint/2010/main" val="290531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841" y="2463957"/>
            <a:ext cx="3449448" cy="3504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844" y="2463957"/>
            <a:ext cx="3742609" cy="35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3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Convolution kernel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36681"/>
            <a:ext cx="4205046" cy="33178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48" y="2536681"/>
            <a:ext cx="501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Convolution Neural Network(CNN)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2940050"/>
            <a:ext cx="8286750" cy="2324100"/>
          </a:xfrm>
        </p:spPr>
      </p:pic>
    </p:spTree>
    <p:extLst>
      <p:ext uri="{BB962C8B-B14F-4D97-AF65-F5344CB8AC3E}">
        <p14:creationId xmlns:p14="http://schemas.microsoft.com/office/powerpoint/2010/main" val="7880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704" y="2588635"/>
            <a:ext cx="4336058" cy="331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0055" y="3198704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[[ -1,-1, 0</a:t>
            </a:r>
            <a:r>
              <a:rPr lang="en-US" altLang="zh-CN" dirty="0" smtClean="0"/>
              <a:t>], </a:t>
            </a:r>
          </a:p>
          <a:p>
            <a:r>
              <a:rPr lang="en-US" altLang="zh-CN" dirty="0" smtClean="0"/>
              <a:t>[ </a:t>
            </a:r>
            <a:r>
              <a:rPr lang="en-US" altLang="zh-CN" dirty="0"/>
              <a:t>-1, 0, 1</a:t>
            </a:r>
            <a:r>
              <a:rPr lang="en-US" altLang="zh-CN" dirty="0" smtClean="0"/>
              <a:t>],</a:t>
            </a:r>
          </a:p>
          <a:p>
            <a:r>
              <a:rPr lang="en-US" altLang="zh-CN" dirty="0" smtClean="0"/>
              <a:t>[  </a:t>
            </a:r>
            <a:r>
              <a:rPr lang="en-US" altLang="zh-CN" dirty="0"/>
              <a:t>0, 1, 1]])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42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kernels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09" y="2535833"/>
            <a:ext cx="1974026" cy="1580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28" y="2709590"/>
            <a:ext cx="1352381" cy="1038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63" y="2868522"/>
            <a:ext cx="1114286" cy="9428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113" y="2549865"/>
            <a:ext cx="1983827" cy="15801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0017" y="3141251"/>
            <a:ext cx="144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低通滤波器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69886" y="3155284"/>
            <a:ext cx="144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通滤波器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409" y="4289760"/>
            <a:ext cx="1880545" cy="15388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8646" y="4663947"/>
            <a:ext cx="1057143" cy="7904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00017" y="4720019"/>
            <a:ext cx="144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边缘检测器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554" y="4663947"/>
            <a:ext cx="1038095" cy="79047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869940" y="4663947"/>
            <a:ext cx="144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梯度方向边缘检测器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5808" y="4289760"/>
            <a:ext cx="1835442" cy="15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methods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Histogram</a:t>
            </a:r>
          </a:p>
          <a:p>
            <a:r>
              <a:rPr lang="en-US" altLang="zh-CN" dirty="0"/>
              <a:t>Geometric </a:t>
            </a:r>
            <a:r>
              <a:rPr lang="en-US" altLang="zh-CN" dirty="0" smtClean="0"/>
              <a:t>transform</a:t>
            </a:r>
          </a:p>
          <a:p>
            <a:r>
              <a:rPr lang="en-US" altLang="zh-CN" dirty="0" smtClean="0"/>
              <a:t>Contour detect</a:t>
            </a:r>
          </a:p>
          <a:p>
            <a:r>
              <a:rPr lang="en-US" altLang="zh-CN" dirty="0" smtClean="0"/>
              <a:t>Watershed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02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27" y="2556932"/>
            <a:ext cx="3638095" cy="3318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9682" y="2556932"/>
            <a:ext cx="3180952" cy="3168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3209" y="3153115"/>
            <a:ext cx="1236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Geometric </a:t>
            </a:r>
            <a:r>
              <a:rPr lang="en-US" altLang="zh-CN" dirty="0" smtClean="0"/>
              <a:t> transform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65119" y="3291614"/>
            <a:ext cx="129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Histogram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2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teamwork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Canny detect	</a:t>
            </a:r>
            <a:r>
              <a:rPr lang="zh-CN" altLang="en-US" dirty="0"/>
              <a:t>蔡琦</a:t>
            </a:r>
            <a:r>
              <a:rPr lang="zh-CN" altLang="en-US" dirty="0" smtClean="0"/>
              <a:t>琦</a:t>
            </a:r>
            <a:r>
              <a:rPr lang="en-US" altLang="zh-CN" dirty="0"/>
              <a:t>			</a:t>
            </a:r>
            <a:r>
              <a:rPr lang="en-US" altLang="zh-CN" dirty="0" smtClean="0"/>
              <a:t>Gabor transform	</a:t>
            </a:r>
            <a:r>
              <a:rPr lang="zh-CN" altLang="en-US" dirty="0"/>
              <a:t>陈婉</a:t>
            </a:r>
            <a:r>
              <a:rPr lang="zh-CN" altLang="en-US" dirty="0" smtClean="0"/>
              <a:t>冰</a:t>
            </a:r>
            <a:endParaRPr lang="en-US" altLang="zh-CN" dirty="0" smtClean="0"/>
          </a:p>
          <a:p>
            <a:r>
              <a:rPr lang="en-US" altLang="zh-CN" dirty="0" smtClean="0"/>
              <a:t>Contour detect	</a:t>
            </a:r>
            <a:r>
              <a:rPr lang="zh-CN" altLang="en-US" dirty="0"/>
              <a:t>黄雪</a:t>
            </a:r>
            <a:r>
              <a:rPr lang="zh-CN" altLang="en-US" dirty="0" smtClean="0"/>
              <a:t>桐</a:t>
            </a:r>
            <a:r>
              <a:rPr lang="en-US" altLang="zh-CN" dirty="0" smtClean="0"/>
              <a:t>			Laplace transform	</a:t>
            </a:r>
            <a:r>
              <a:rPr lang="zh-CN" altLang="en-US" dirty="0"/>
              <a:t>关</a:t>
            </a:r>
            <a:r>
              <a:rPr lang="zh-CN" altLang="en-US" dirty="0" smtClean="0"/>
              <a:t>馨</a:t>
            </a:r>
            <a:endParaRPr lang="en-US" altLang="zh-CN" dirty="0" smtClean="0"/>
          </a:p>
          <a:p>
            <a:r>
              <a:rPr lang="en-US" altLang="zh-CN" dirty="0"/>
              <a:t>Geometric </a:t>
            </a:r>
            <a:r>
              <a:rPr lang="en-US" altLang="zh-CN" dirty="0" smtClean="0"/>
              <a:t>transform	</a:t>
            </a:r>
            <a:r>
              <a:rPr lang="zh-CN" altLang="en-US" dirty="0" smtClean="0"/>
              <a:t>刘</a:t>
            </a:r>
            <a:r>
              <a:rPr lang="zh-CN" altLang="en-US" dirty="0"/>
              <a:t>宁</a:t>
            </a:r>
            <a:r>
              <a:rPr lang="zh-CN" altLang="en-US" dirty="0" smtClean="0"/>
              <a:t>宁</a:t>
            </a:r>
            <a:r>
              <a:rPr lang="en-US" altLang="zh-CN" dirty="0" smtClean="0"/>
              <a:t>	Watershed		</a:t>
            </a:r>
            <a:r>
              <a:rPr lang="zh-CN" altLang="en-US" dirty="0"/>
              <a:t>田云</a:t>
            </a:r>
            <a:r>
              <a:rPr lang="zh-CN" altLang="en-US" dirty="0" smtClean="0"/>
              <a:t>芳</a:t>
            </a:r>
            <a:endParaRPr lang="en-US" altLang="zh-CN" dirty="0" smtClean="0"/>
          </a:p>
          <a:p>
            <a:r>
              <a:rPr lang="en-US" altLang="zh-CN" dirty="0" smtClean="0"/>
              <a:t>Sobel detect		</a:t>
            </a:r>
            <a:r>
              <a:rPr lang="zh-CN" altLang="en-US" dirty="0"/>
              <a:t>王新</a:t>
            </a:r>
            <a:r>
              <a:rPr lang="zh-CN" altLang="en-US" dirty="0" smtClean="0"/>
              <a:t>领</a:t>
            </a:r>
            <a:r>
              <a:rPr lang="en-US" altLang="zh-CN" dirty="0" smtClean="0"/>
              <a:t>			Histogram		</a:t>
            </a:r>
            <a:r>
              <a:rPr lang="zh-CN" altLang="en-US" dirty="0"/>
              <a:t>张祥</a:t>
            </a:r>
            <a:r>
              <a:rPr lang="zh-CN" altLang="en-US" dirty="0" smtClean="0"/>
              <a:t>悦</a:t>
            </a:r>
            <a:endParaRPr lang="en-US" altLang="zh-CN" dirty="0" smtClean="0"/>
          </a:p>
          <a:p>
            <a:r>
              <a:rPr lang="en-US" altLang="zh-CN" dirty="0" smtClean="0"/>
              <a:t>Convolution kernels		</a:t>
            </a:r>
            <a:r>
              <a:rPr lang="zh-CN" altLang="en-US" dirty="0" smtClean="0"/>
              <a:t>郑自强</a:t>
            </a:r>
            <a:r>
              <a:rPr lang="en-US" altLang="zh-CN" dirty="0" smtClean="0"/>
              <a:t>	Laplace transform		</a:t>
            </a:r>
            <a:r>
              <a:rPr lang="zh-CN" altLang="en-US" dirty="0"/>
              <a:t>曹羽成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0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5773" y="2511393"/>
            <a:ext cx="3323470" cy="3317875"/>
          </a:xfrm>
          <a:prstGeom prst="rect">
            <a:avLst/>
          </a:prstGeom>
        </p:spPr>
      </p:pic>
      <p:pic>
        <p:nvPicPr>
          <p:cNvPr id="4" name="图片占位符 6" descr="C:\Users\HXT1997\Desktop\捕获.PNG捕获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458476" y="2556932"/>
            <a:ext cx="3285724" cy="3226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3023755"/>
            <a:ext cx="945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Contour </a:t>
            </a:r>
            <a:r>
              <a:rPr lang="en-US" altLang="zh-CN" dirty="0" smtClean="0"/>
              <a:t>  detect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42029" y="3023755"/>
            <a:ext cx="111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Watershed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5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  <p:pic>
        <p:nvPicPr>
          <p:cNvPr id="4" name="图片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19581" r="322" b="8245"/>
          <a:stretch>
            <a:fillRect/>
          </a:stretch>
        </p:blipFill>
        <p:spPr>
          <a:xfrm>
            <a:off x="2791331" y="2505508"/>
            <a:ext cx="660933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Canny detect</a:t>
            </a:r>
          </a:p>
          <a:p>
            <a:r>
              <a:rPr lang="en-US" altLang="zh-CN" dirty="0" smtClean="0"/>
              <a:t>Sobel detect</a:t>
            </a:r>
            <a:endParaRPr lang="en-US" altLang="zh-CN" dirty="0"/>
          </a:p>
          <a:p>
            <a:r>
              <a:rPr lang="en-US" altLang="zh-CN" dirty="0" smtClean="0"/>
              <a:t>Gabor transform</a:t>
            </a:r>
          </a:p>
          <a:p>
            <a:r>
              <a:rPr lang="en-US" altLang="zh-CN" dirty="0" smtClean="0"/>
              <a:t>Laplace transform</a:t>
            </a:r>
          </a:p>
          <a:p>
            <a:r>
              <a:rPr lang="en-US" altLang="zh-CN" dirty="0" smtClean="0"/>
              <a:t>Convolution kernel</a:t>
            </a:r>
          </a:p>
          <a:p>
            <a:r>
              <a:rPr lang="en-US" altLang="zh-CN" dirty="0" smtClean="0"/>
              <a:t>Other methods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49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detect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Gaussian blur</a:t>
                </a:r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Compute the gradient</a:t>
                </a:r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NMS(if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/>
                  <a:t>&gt;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/>
                  <a:t>else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/>
                  <a:t>=0)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92" y="2475282"/>
            <a:ext cx="2504762" cy="130476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00995" y="2828243"/>
            <a:ext cx="1132609" cy="581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K=5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610" y="4071985"/>
            <a:ext cx="2057143" cy="771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666" y="4130862"/>
            <a:ext cx="2114286" cy="7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115" y="3969329"/>
            <a:ext cx="2180952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9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detected_edges = cv2.GaussianBlur(gray,(3,3),0</a:t>
                </a:r>
                <a:r>
                  <a:rPr lang="en-US" altLang="zh-CN" dirty="0" smtClean="0"/>
                  <a:t>) </a:t>
                </a:r>
              </a:p>
              <a:p>
                <a:pPr lvl="1"/>
                <a:r>
                  <a:rPr lang="en-US" altLang="zh-CN" dirty="0" smtClean="0"/>
                  <a:t>#Gaussian blur and k=3</a:t>
                </a:r>
              </a:p>
              <a:p>
                <a:r>
                  <a:rPr lang="en-US" altLang="zh-CN" dirty="0"/>
                  <a:t>canny = cv2.Canny(img,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for the </a:t>
                </a:r>
                <a:r>
                  <a:rPr lang="en-US" altLang="zh-CN" dirty="0" smtClean="0"/>
                  <a:t>threshold1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for the </a:t>
                </a:r>
                <a:r>
                  <a:rPr lang="en-US" altLang="zh-CN" dirty="0" smtClean="0"/>
                  <a:t>threshold2</a:t>
                </a: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22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055" y="3871816"/>
            <a:ext cx="1995055" cy="2005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18" y="3881063"/>
            <a:ext cx="1943088" cy="2005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945" y="3891339"/>
            <a:ext cx="1951761" cy="1986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114" y="3891339"/>
            <a:ext cx="1818844" cy="1960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3057836" y="3054925"/>
                <a:ext cx="1641764" cy="66501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=10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836" y="3054925"/>
                <a:ext cx="1641764" cy="66501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134180" y="3054924"/>
                <a:ext cx="1641764" cy="66501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=20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180" y="3054924"/>
                <a:ext cx="1641764" cy="665019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7242567" y="3054924"/>
                <a:ext cx="1641764" cy="66501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=30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567" y="3054924"/>
                <a:ext cx="1641764" cy="665019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9211114" y="3054925"/>
                <a:ext cx="1641764" cy="66501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=40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114" y="3054925"/>
                <a:ext cx="1641764" cy="665019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160" y="3881063"/>
            <a:ext cx="1714487" cy="1969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1019369" y="3054923"/>
                <a:ext cx="1641764" cy="66501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69" y="3054923"/>
                <a:ext cx="1641764" cy="665019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32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Sobel detect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Gaussian blur</a:t>
            </a:r>
          </a:p>
          <a:p>
            <a:r>
              <a:rPr lang="en-US" altLang="zh-CN" dirty="0" smtClean="0"/>
              <a:t>Compute the gradients of X and Y directions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3773543"/>
            <a:ext cx="5180952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80364"/>
            <a:ext cx="8633634" cy="23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0989" y="2453553"/>
            <a:ext cx="3341240" cy="331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27" y="2453553"/>
            <a:ext cx="3275391" cy="32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d"/>
  <p:tag name="KSO_WM_UNIT_INDEX" val="1"/>
  <p:tag name="KSO_WM_UNIT_ID" val="custom160539_4*d*1"/>
  <p:tag name="KSO_WM_UNIT_CLEAR" val="0"/>
  <p:tag name="KSO_WM_UNIT_LAYERLEVEL" val="1"/>
  <p:tag name="KSO_WM_UNIT_VALUE" val="1500*1713"/>
  <p:tag name="KSO_WM_UNIT_HIGHLIGHT" val="0"/>
  <p:tag name="KSO_WM_UNIT_COMPATIBL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d"/>
  <p:tag name="KSO_WM_UNIT_INDEX" val="1"/>
  <p:tag name="KSO_WM_UNIT_ID" val="custom160539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829</TotalTime>
  <Words>235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方正舒体</vt:lpstr>
      <vt:lpstr>黑体</vt:lpstr>
      <vt:lpstr>Arial</vt:lpstr>
      <vt:lpstr>Cambria Math</vt:lpstr>
      <vt:lpstr>Garamond</vt:lpstr>
      <vt:lpstr>Times New Roman</vt:lpstr>
      <vt:lpstr>Organic</vt:lpstr>
      <vt:lpstr>Signals and Systems</vt:lpstr>
      <vt:lpstr>teamwork</vt:lpstr>
      <vt:lpstr>content</vt:lpstr>
      <vt:lpstr>Canny detect</vt:lpstr>
      <vt:lpstr>Code</vt:lpstr>
      <vt:lpstr>Result</vt:lpstr>
      <vt:lpstr>Sobel detect</vt:lpstr>
      <vt:lpstr>code</vt:lpstr>
      <vt:lpstr>demo</vt:lpstr>
      <vt:lpstr>Gabor transform</vt:lpstr>
      <vt:lpstr>Result</vt:lpstr>
      <vt:lpstr>Laplace transform</vt:lpstr>
      <vt:lpstr>Result</vt:lpstr>
      <vt:lpstr>Convolution kernel</vt:lpstr>
      <vt:lpstr>Convolution Neural Network(CNN)</vt:lpstr>
      <vt:lpstr>Demo</vt:lpstr>
      <vt:lpstr>Other kernels</vt:lpstr>
      <vt:lpstr>Other methods</vt:lpstr>
      <vt:lpstr>Results</vt:lpstr>
      <vt:lpstr>Results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Signals and System</dc:title>
  <dc:creator>Microsoft account</dc:creator>
  <cp:lastModifiedBy>Microsoft account</cp:lastModifiedBy>
  <cp:revision>21</cp:revision>
  <dcterms:created xsi:type="dcterms:W3CDTF">2018-01-02T09:40:53Z</dcterms:created>
  <dcterms:modified xsi:type="dcterms:W3CDTF">2018-01-04T07:47:10Z</dcterms:modified>
</cp:coreProperties>
</file>